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9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4A927-B412-48F4-8298-DE55229B7D2C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1A708-DBA2-470E-8E28-5B5FCBC7B0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5825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4A927-B412-48F4-8298-DE55229B7D2C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1A708-DBA2-470E-8E28-5B5FCBC7B0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1151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4A927-B412-48F4-8298-DE55229B7D2C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1A708-DBA2-470E-8E28-5B5FCBC7B0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0987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4A927-B412-48F4-8298-DE55229B7D2C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1A708-DBA2-470E-8E28-5B5FCBC7B0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4597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4A927-B412-48F4-8298-DE55229B7D2C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1A708-DBA2-470E-8E28-5B5FCBC7B0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7612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4A927-B412-48F4-8298-DE55229B7D2C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1A708-DBA2-470E-8E28-5B5FCBC7B0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8877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4A927-B412-48F4-8298-DE55229B7D2C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1A708-DBA2-470E-8E28-5B5FCBC7B0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6608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4A927-B412-48F4-8298-DE55229B7D2C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1A708-DBA2-470E-8E28-5B5FCBC7B0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3875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4A927-B412-48F4-8298-DE55229B7D2C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1A708-DBA2-470E-8E28-5B5FCBC7B0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7980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4A927-B412-48F4-8298-DE55229B7D2C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1A708-DBA2-470E-8E28-5B5FCBC7B0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5512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4A927-B412-48F4-8298-DE55229B7D2C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1A708-DBA2-470E-8E28-5B5FCBC7B0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373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84A927-B412-48F4-8298-DE55229B7D2C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21A708-DBA2-470E-8E28-5B5FCBC7B0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8416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5871" y="-450165"/>
            <a:ext cx="12963742" cy="9164788"/>
          </a:xfrm>
          <a:prstGeom prst="rect">
            <a:avLst/>
          </a:prstGeom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2026456"/>
            <a:ext cx="9144000" cy="1655762"/>
          </a:xfrm>
        </p:spPr>
        <p:txBody>
          <a:bodyPr>
            <a:normAutofit fontScale="92500" lnSpcReduction="10000"/>
          </a:bodyPr>
          <a:lstStyle/>
          <a:p>
            <a:r>
              <a:rPr lang="en-US" sz="4400" dirty="0" err="1" smtClean="0">
                <a:solidFill>
                  <a:schemeClr val="bg1">
                    <a:lumMod val="95000"/>
                  </a:schemeClr>
                </a:solidFill>
              </a:rPr>
              <a:t>SpaceQuest</a:t>
            </a:r>
            <a:endParaRPr lang="en-US" sz="4400" dirty="0" smtClean="0">
              <a:solidFill>
                <a:schemeClr val="bg1">
                  <a:lumMod val="95000"/>
                </a:schemeClr>
              </a:solidFill>
            </a:endParaRPr>
          </a:p>
          <a:p>
            <a:pPr algn="l"/>
            <a:r>
              <a:rPr lang="ru-RU" sz="3200" dirty="0" smtClean="0">
                <a:solidFill>
                  <a:schemeClr val="bg1">
                    <a:lumMod val="95000"/>
                  </a:schemeClr>
                </a:solidFill>
              </a:rPr>
              <a:t>Липатов Андрей</a:t>
            </a:r>
          </a:p>
          <a:p>
            <a:pPr algn="l"/>
            <a:r>
              <a:rPr lang="ru-RU" sz="3200" dirty="0" smtClean="0">
                <a:solidFill>
                  <a:schemeClr val="bg1">
                    <a:lumMod val="95000"/>
                  </a:schemeClr>
                </a:solidFill>
              </a:rPr>
              <a:t>Кривоногова Софья</a:t>
            </a:r>
            <a:endParaRPr lang="en-US" sz="3200" dirty="0" smtClean="0">
              <a:solidFill>
                <a:schemeClr val="bg1">
                  <a:lumMod val="95000"/>
                </a:schemeClr>
              </a:solidFill>
            </a:endParaRPr>
          </a:p>
          <a:p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215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619202"/>
          </a:xfr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96857"/>
          </a:xfrm>
        </p:spPr>
        <p:txBody>
          <a:bodyPr>
            <a:normAutofit/>
          </a:bodyPr>
          <a:lstStyle/>
          <a:p>
            <a:r>
              <a:rPr lang="ru-RU" dirty="0" smtClean="0">
                <a:solidFill>
                  <a:schemeClr val="bg1">
                    <a:lumMod val="95000"/>
                  </a:schemeClr>
                </a:solidFill>
              </a:rPr>
              <a:t>Проект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: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ru-RU" dirty="0" smtClean="0">
                <a:solidFill>
                  <a:schemeClr val="bg1">
                    <a:lumMod val="95000"/>
                  </a:schemeClr>
                </a:solidFill>
              </a:rPr>
              <a:t>Сайт </a:t>
            </a:r>
            <a:r>
              <a:rPr lang="ru-RU" dirty="0" err="1" smtClean="0">
                <a:solidFill>
                  <a:schemeClr val="bg1">
                    <a:lumMod val="95000"/>
                  </a:schemeClr>
                </a:solidFill>
              </a:rPr>
              <a:t>квест</a:t>
            </a:r>
            <a:r>
              <a:rPr lang="ru-RU" dirty="0" smtClean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ru-RU" dirty="0" smtClean="0">
                <a:solidFill>
                  <a:schemeClr val="bg1">
                    <a:lumMod val="95000"/>
                  </a:schemeClr>
                </a:solidFill>
              </a:rPr>
            </a:br>
            <a:r>
              <a:rPr lang="ru-RU" dirty="0" smtClean="0">
                <a:solidFill>
                  <a:schemeClr val="bg1">
                    <a:lumMod val="95000"/>
                  </a:schemeClr>
                </a:solidFill>
              </a:rPr>
              <a:t>Цель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:</a:t>
            </a:r>
            <a:r>
              <a:rPr lang="ru-RU" dirty="0" smtClean="0">
                <a:solidFill>
                  <a:schemeClr val="bg1">
                    <a:lumMod val="95000"/>
                  </a:schemeClr>
                </a:solidFill>
              </a:rPr>
              <a:t> Предоставить пользователю ряд</a:t>
            </a:r>
            <a:br>
              <a:rPr lang="ru-RU" dirty="0" smtClean="0">
                <a:solidFill>
                  <a:schemeClr val="bg1">
                    <a:lumMod val="95000"/>
                  </a:schemeClr>
                </a:solidFill>
              </a:rPr>
            </a:br>
            <a:r>
              <a:rPr lang="ru-RU" dirty="0" smtClean="0">
                <a:solidFill>
                  <a:schemeClr val="bg1">
                    <a:lumMod val="95000"/>
                  </a:schemeClr>
                </a:solidFill>
              </a:rPr>
              <a:t>интересных загадок</a:t>
            </a:r>
            <a:br>
              <a:rPr lang="ru-RU" dirty="0" smtClean="0">
                <a:solidFill>
                  <a:schemeClr val="bg1">
                    <a:lumMod val="95000"/>
                  </a:schemeClr>
                </a:solidFill>
              </a:rPr>
            </a:br>
            <a:r>
              <a:rPr lang="ru-RU" dirty="0" smtClean="0">
                <a:solidFill>
                  <a:schemeClr val="bg1">
                    <a:lumMod val="95000"/>
                  </a:schemeClr>
                </a:solidFill>
              </a:rPr>
              <a:t>Особенности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:</a:t>
            </a:r>
            <a:r>
              <a:rPr lang="ru-RU" dirty="0" smtClean="0">
                <a:solidFill>
                  <a:schemeClr val="bg1">
                    <a:lumMod val="95000"/>
                  </a:schemeClr>
                </a:solidFill>
              </a:rPr>
              <a:t> Интересные манипуляции с</a:t>
            </a:r>
            <a:br>
              <a:rPr lang="ru-RU" dirty="0" smtClean="0">
                <a:solidFill>
                  <a:schemeClr val="bg1">
                    <a:lumMod val="95000"/>
                  </a:schemeClr>
                </a:solidFill>
              </a:rPr>
            </a:br>
            <a:r>
              <a:rPr lang="ru-RU" dirty="0" smtClean="0">
                <a:solidFill>
                  <a:schemeClr val="bg1">
                    <a:lumMod val="95000"/>
                  </a:schemeClr>
                </a:solidFill>
              </a:rPr>
              <a:t>функциями браузера и компьютера.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ru-RU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ru-RU" dirty="0" smtClean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ru-RU" dirty="0" smtClean="0">
                <a:solidFill>
                  <a:schemeClr val="bg1">
                    <a:lumMod val="95000"/>
                  </a:schemeClr>
                </a:solidFill>
              </a:rPr>
            </a:br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ru-RU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ru-RU" dirty="0" smtClean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ru-RU" dirty="0" smtClean="0">
                <a:solidFill>
                  <a:schemeClr val="bg1">
                    <a:lumMod val="95000"/>
                  </a:schemeClr>
                </a:solidFill>
              </a:rPr>
            </a:br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3737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08308"/>
            <a:ext cx="12379569" cy="8751805"/>
          </a:xfrm>
        </p:spPr>
      </p:pic>
    </p:spTree>
    <p:extLst>
      <p:ext uri="{BB962C8B-B14F-4D97-AF65-F5344CB8AC3E}">
        <p14:creationId xmlns:p14="http://schemas.microsoft.com/office/powerpoint/2010/main" val="1700051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619202"/>
          </a:xfrm>
        </p:spPr>
      </p:pic>
    </p:spTree>
    <p:extLst>
      <p:ext uri="{BB962C8B-B14F-4D97-AF65-F5344CB8AC3E}">
        <p14:creationId xmlns:p14="http://schemas.microsoft.com/office/powerpoint/2010/main" val="2925568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038" y="-1"/>
            <a:ext cx="12251038" cy="8660939"/>
          </a:xfr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3293"/>
          </a:xfrm>
        </p:spPr>
        <p:txBody>
          <a:bodyPr/>
          <a:lstStyle/>
          <a:p>
            <a:r>
              <a:rPr lang="ru-RU" dirty="0" smtClean="0">
                <a:solidFill>
                  <a:schemeClr val="bg1">
                    <a:lumMod val="95000"/>
                  </a:schemeClr>
                </a:solidFill>
              </a:rPr>
              <a:t>Развитие проекта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:</a:t>
            </a:r>
            <a:r>
              <a:rPr lang="ru-RU" dirty="0" smtClean="0">
                <a:solidFill>
                  <a:schemeClr val="bg1">
                    <a:lumMod val="95000"/>
                  </a:schemeClr>
                </a:solidFill>
              </a:rPr>
              <a:t> Можно добавить больше загадок, разъяснение и дополнение сюжета, а так же, больше возможностей для управления игрока</a:t>
            </a:r>
            <a:br>
              <a:rPr lang="ru-RU" dirty="0" smtClean="0">
                <a:solidFill>
                  <a:schemeClr val="bg1">
                    <a:lumMod val="95000"/>
                  </a:schemeClr>
                </a:solidFill>
              </a:rPr>
            </a:br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139657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31</Words>
  <Application>Microsoft Office PowerPoint</Application>
  <PresentationFormat>Широкоэкранный</PresentationFormat>
  <Paragraphs>5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Тема Office</vt:lpstr>
      <vt:lpstr>Презентация PowerPoint</vt:lpstr>
      <vt:lpstr>Проект: Сайт квест Цель: Предоставить пользователю ряд интересных загадок Особенности: Интересные манипуляции с функциями браузера и компьютера.    </vt:lpstr>
      <vt:lpstr>Презентация PowerPoint</vt:lpstr>
      <vt:lpstr>Презентация PowerPoint</vt:lpstr>
      <vt:lpstr>Развитие проекта: Можно добавить больше загадок, разъяснение и дополнение сюжета, а так же, больше возможностей для управления игрока 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-</dc:creator>
  <cp:lastModifiedBy>-</cp:lastModifiedBy>
  <cp:revision>2</cp:revision>
  <dcterms:created xsi:type="dcterms:W3CDTF">2022-05-05T13:34:01Z</dcterms:created>
  <dcterms:modified xsi:type="dcterms:W3CDTF">2022-05-05T13:35:28Z</dcterms:modified>
</cp:coreProperties>
</file>

<file path=docProps/thumbnail.jpeg>
</file>